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endParaRPr lang="hu-H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>
                <a:solidFill>
                  <a:schemeClr val="bg1"/>
                </a:solidFill>
              </a:rPr>
              <a:t>Lecturer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3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869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656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33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4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Ender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</a:t>
            </a:r>
            <a:endParaRPr lang="hu-H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Szélesvásznú</PresentationFormat>
  <Paragraphs>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Office-téma</vt:lpstr>
      <vt:lpstr>Title</vt:lpstr>
      <vt:lpstr>PowerPoint-bemutató</vt:lpstr>
      <vt:lpstr>PowerPoint-bemutató</vt:lpstr>
      <vt:lpstr>PowerPoint-bemutató</vt:lpstr>
      <vt:lpstr>PowerPoint-bemutató</vt:lpstr>
      <vt:lpstr>PowerPoint-bemutató</vt:lpstr>
      <vt:lpstr>Ender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Atte</cp:lastModifiedBy>
  <cp:revision>3</cp:revision>
  <dcterms:created xsi:type="dcterms:W3CDTF">2017-11-07T12:57:53Z</dcterms:created>
  <dcterms:modified xsi:type="dcterms:W3CDTF">2017-11-07T13:27:26Z</dcterms:modified>
</cp:coreProperties>
</file>