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96D26E-57A4-4FD3-9D4F-823ACBDE9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F2BDFEA-0582-417F-B570-DC5940BA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9BF788-E76A-461F-8A46-8E76AD60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3A1FC0-D5DF-4339-85B4-BBDA06C9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768FBB-1B8D-4A12-A546-5929C0D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61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0D8FFC-663B-40CB-A5AC-9DF85B7E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4AADD14-7D7A-4FCC-9DA4-4C2F7E2F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FDB559-66E4-4A8B-A77D-84576DBD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F50792-F174-484B-B76A-9C28EC85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04B710-F38C-4C2C-9B41-7E29632F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257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78FB40E-B3D3-40E0-8E38-34D703D0E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F5BF86-0974-48D5-9BC9-6219F5A8D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747665-6152-4E29-9F9B-54444CC92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28F07B3-D965-4504-B9D3-08645B4B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CCE5DD-C1CA-406D-809E-58599166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62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0435F-8AE8-4C4B-9C75-EC5CEFFEC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502AE07-EB83-42B9-B6AC-82EFB79C2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0C67FD5-1A5A-49A7-B5C1-E0CCCEEF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6DCD5B-FFB8-4D2F-A022-01F1C232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77F2F6-35DF-4EC6-A75C-8C006441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790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525106-EF39-49EC-A810-C7436B2D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2771D9-DBC6-4594-B6A8-811AE7C06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2A1D29D-7BDA-4559-B5E4-5EA5A652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2D22ED-A364-442B-AA12-401F2509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755748-7BB3-43EF-943F-0150A927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3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8B4A3E-92E4-41EF-A0D3-7EA5EC63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A3DEC2-D132-467F-A6F4-07DD1D5F1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EC223D8-2932-4337-8725-E16669A0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EE9F747-C7C1-41FE-88F6-406C1989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6FE4A25-9CFD-4F01-BF61-A7C4B7E0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7C6BDA5-B6D1-45D6-8497-BA3842E7E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4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CE9DFC-0FB6-435E-B401-D66A303B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22D42-23B1-4152-8850-F41B9CD93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430030D-0BED-4701-8AC6-25E6C79C7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373A4A-E2F1-4485-A532-707FFCF6D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019E7F-89A3-4884-B8B9-57EB00AD4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ECED07A8-2FD6-4FC7-A825-CB09E9014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59E387-B884-4871-937E-6F6F683D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D775125-779B-4CAB-A578-5316C69E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38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D0323B-67C7-454B-8502-BC4DC6E6D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31D38A3-5FB2-4803-8CAE-61E11CB0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FA2314C-2B16-4B0D-9EB2-163BBB2DF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401FAD1-6789-44BA-BE4B-8FDB638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30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681D38F-5EB2-4E22-A067-DC352EF2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7FBC63F-81C8-4384-B918-52D57480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AD97C2-9D1C-4546-B72F-B2BE865D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16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DFB74D-60D5-493B-B116-D8FB86E4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C59979-41B8-4418-9D1C-7A550B12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85B4701-CE56-48A7-8B5F-4D2C83062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8FD44E-0962-4A87-A156-40429E30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96C190A-1B8C-48DA-A33A-19EE61785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406CF4-F919-4FD9-AB64-654BAB25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85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EC0B36-D071-422C-81A6-4BE4E223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6E0A82E-E1A5-4BA0-9F12-573716818D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485E2C2-3A9B-4C03-BA31-E1849705B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2E723B2-1F16-48E7-B23E-99BA30F8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7BB01DB-B8BA-4BD7-8A0D-CFB8AC494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B6D9355-F69E-4F9B-991B-0DA396A5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236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9D14AC7-229E-4912-868E-E57422BD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CF8C4E9-0A28-4350-AE6E-B4458D833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DD8A6-8276-4485-9B77-4B7377250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BB015-9CA2-424C-8DE5-53A94566E027}" type="datetimeFigureOut">
              <a:rPr lang="hu-HU" smtClean="0"/>
              <a:t>2017. 11. 07.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6EF4984-7E97-49D7-8473-294364BAB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80BE58-BF49-4953-9C48-DB3E623F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AC27-4BBD-4DCE-817D-21D91803F82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49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21448C-224E-4C15-8C52-A7E2D8DE5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56" y="527282"/>
            <a:ext cx="5689601" cy="1199923"/>
          </a:xfrm>
        </p:spPr>
        <p:txBody>
          <a:bodyPr>
            <a:normAutofit/>
          </a:bodyPr>
          <a:lstStyle/>
          <a:p>
            <a:pPr algn="l"/>
            <a:r>
              <a:rPr lang="hu-H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</a:t>
            </a:r>
            <a:endParaRPr lang="hu-H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A288B8D-A4D8-4A72-8E1D-1E4673E59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398" y="1683662"/>
            <a:ext cx="3744686" cy="650648"/>
          </a:xfrm>
        </p:spPr>
        <p:txBody>
          <a:bodyPr>
            <a:normAutofit/>
          </a:bodyPr>
          <a:lstStyle/>
          <a:p>
            <a:pPr algn="l"/>
            <a:r>
              <a:rPr lang="hu-HU" sz="2800" dirty="0" err="1">
                <a:solidFill>
                  <a:schemeClr val="bg1"/>
                </a:solidFill>
              </a:rPr>
              <a:t>Lecturer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8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39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869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4318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56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33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9B2A2D-2F93-41FE-8846-6848BF15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883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4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18A23B-4C6B-4063-9B3F-02F74DDE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50" y="2784657"/>
            <a:ext cx="10515600" cy="1325563"/>
          </a:xfrm>
        </p:spPr>
        <p:txBody>
          <a:bodyPr/>
          <a:lstStyle/>
          <a:p>
            <a:pPr algn="ctr"/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Ender</a:t>
            </a:r>
            <a:r>
              <a:rPr lang="hu-H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slide</a:t>
            </a:r>
            <a:endParaRPr lang="hu-H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49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Szélesvásznú</PresentationFormat>
  <Paragraphs>3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Office-téma</vt:lpstr>
      <vt:lpstr>Title</vt:lpstr>
      <vt:lpstr>PowerPoint-bemutató</vt:lpstr>
      <vt:lpstr>PowerPoint-bemutató</vt:lpstr>
      <vt:lpstr>PowerPoint-bemutató</vt:lpstr>
      <vt:lpstr>PowerPoint-bemutató</vt:lpstr>
      <vt:lpstr>PowerPoint-bemutató</vt:lpstr>
      <vt:lpstr>Ender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Előadás címe</dc:title>
  <dc:creator>Atte</dc:creator>
  <cp:lastModifiedBy>Atte</cp:lastModifiedBy>
  <cp:revision>4</cp:revision>
  <dcterms:created xsi:type="dcterms:W3CDTF">2017-11-07T12:57:53Z</dcterms:created>
  <dcterms:modified xsi:type="dcterms:W3CDTF">2017-11-07T13:27:55Z</dcterms:modified>
</cp:coreProperties>
</file>